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7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4182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23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61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5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23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6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92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7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3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5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0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2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3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1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68AA72B-5338-411B-9EC3-77F08CE107A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E6AA511-B73C-4065-AEBE-986B8D56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2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A953FA9-745E-9BBC-2C00-F570C391B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-15442" r="14620" b="-21177"/>
          <a:stretch/>
        </p:blipFill>
        <p:spPr>
          <a:xfrm>
            <a:off x="6297583" y="872176"/>
            <a:ext cx="5129710" cy="557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0E6EA-96C1-AE3B-4CC2-C8ABF42D0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47" b="-2"/>
          <a:stretch/>
        </p:blipFill>
        <p:spPr>
          <a:xfrm rot="16200000">
            <a:off x="543982" y="864095"/>
            <a:ext cx="5571066" cy="5129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DA7F1-986D-6FBB-FBDC-7E4668362282}"/>
              </a:ext>
            </a:extLst>
          </p:cNvPr>
          <p:cNvSpPr txBox="1"/>
          <p:nvPr/>
        </p:nvSpPr>
        <p:spPr>
          <a:xfrm>
            <a:off x="233491" y="414758"/>
            <a:ext cx="1055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Congenial" panose="020F0502020204030204" pitchFamily="2" charset="0"/>
              </a:rPr>
              <a:t>Converting a Card Trick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A663C-01C1-A573-1F85-756A41C6E09A}"/>
              </a:ext>
            </a:extLst>
          </p:cNvPr>
          <p:cNvSpPr txBox="1"/>
          <p:nvPr/>
        </p:nvSpPr>
        <p:spPr>
          <a:xfrm>
            <a:off x="3243820" y="5407028"/>
            <a:ext cx="91673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Congenial" panose="020F0502020204030204" pitchFamily="2" charset="0"/>
              </a:rPr>
              <a:t>Into</a:t>
            </a:r>
            <a:r>
              <a:rPr lang="en-US" sz="7200" dirty="0"/>
              <a:t> </a:t>
            </a:r>
            <a:r>
              <a:rPr lang="en-US" sz="7200" dirty="0">
                <a:latin typeface="Congenial" panose="020F0502020204030204" pitchFamily="2" charset="0"/>
              </a:rPr>
              <a:t>Network Flows</a:t>
            </a:r>
          </a:p>
        </p:txBody>
      </p:sp>
    </p:spTree>
    <p:extLst>
      <p:ext uri="{BB962C8B-B14F-4D97-AF65-F5344CB8AC3E}">
        <p14:creationId xmlns:p14="http://schemas.microsoft.com/office/powerpoint/2010/main" val="108105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</TotalTime>
  <Words>7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Calisto MT</vt:lpstr>
      <vt:lpstr>Congenial</vt:lpstr>
      <vt:lpstr>Wingdings 2</vt:lpstr>
      <vt:lpstr>Slate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Justin (STUDENT)</dc:creator>
  <cp:lastModifiedBy>Chen, Justin (STUDENT)</cp:lastModifiedBy>
  <cp:revision>1</cp:revision>
  <cp:lastPrinted>2023-08-20T17:15:07Z</cp:lastPrinted>
  <dcterms:created xsi:type="dcterms:W3CDTF">2023-08-20T16:59:58Z</dcterms:created>
  <dcterms:modified xsi:type="dcterms:W3CDTF">2023-08-20T17:19:20Z</dcterms:modified>
</cp:coreProperties>
</file>